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0" r:id="rId3"/>
    <p:sldId id="274" r:id="rId4"/>
    <p:sldId id="267" r:id="rId5"/>
    <p:sldId id="265" r:id="rId6"/>
    <p:sldId id="269" r:id="rId7"/>
    <p:sldId id="266" r:id="rId8"/>
    <p:sldId id="264" r:id="rId9"/>
    <p:sldId id="270" r:id="rId10"/>
    <p:sldId id="268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6" autoAdjust="0"/>
    <p:restoredTop sz="96242" autoAdjust="0"/>
  </p:normalViewPr>
  <p:slideViewPr>
    <p:cSldViewPr snapToGrid="0" showGuides="1">
      <p:cViewPr varScale="1">
        <p:scale>
          <a:sx n="82" d="100"/>
          <a:sy n="82" d="100"/>
        </p:scale>
        <p:origin x="1166" y="5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11</c:v>
                </c:pt>
                <c:pt idx="7">
                  <c:v>15</c:v>
                </c:pt>
                <c:pt idx="8">
                  <c:v>25</c:v>
                </c:pt>
                <c:pt idx="9">
                  <c:v>18</c:v>
                </c:pt>
                <c:pt idx="10">
                  <c:v>14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7C2-81E2-9E418E8B02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15</c:v>
                </c:pt>
                <c:pt idx="6">
                  <c:v>12</c:v>
                </c:pt>
                <c:pt idx="7">
                  <c:v>14</c:v>
                </c:pt>
                <c:pt idx="8">
                  <c:v>20</c:v>
                </c:pt>
                <c:pt idx="9">
                  <c:v>10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7C2-81E2-9E418E8B02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  <c:pt idx="5">
                  <c:v>13</c:v>
                </c:pt>
                <c:pt idx="6">
                  <c:v>15</c:v>
                </c:pt>
                <c:pt idx="7">
                  <c:v>20</c:v>
                </c:pt>
                <c:pt idx="8">
                  <c:v>18</c:v>
                </c:pt>
                <c:pt idx="9">
                  <c:v>10</c:v>
                </c:pt>
                <c:pt idx="10">
                  <c:v>16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7C2-81E2-9E418E8B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07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melbourne.vic.gov.au/about-council/governance-transparency/open-data/Pages/on-street-parking-data.aspx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www.melbourne.vic.gov.au/about-council/governance-transparency/open-data/Pages/on-street-parking-data.asp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FD7C1D-D476-4689-AAAA-9A6A644E79A2}"/>
              </a:ext>
            </a:extLst>
          </p:cNvPr>
          <p:cNvSpPr txBox="1"/>
          <p:nvPr/>
        </p:nvSpPr>
        <p:spPr>
          <a:xfrm>
            <a:off x="1239708" y="2247141"/>
            <a:ext cx="955580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0587F-3908-40F0-B2EF-7B12992DB3A3}"/>
              </a:ext>
            </a:extLst>
          </p:cNvPr>
          <p:cNvSpPr txBox="1"/>
          <p:nvPr/>
        </p:nvSpPr>
        <p:spPr>
          <a:xfrm>
            <a:off x="2168734" y="1446322"/>
            <a:ext cx="7697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Melbourne , "On-street parking data," City of Melbourne , 2019. [Online]. Available: https://www.melbourne.vic.gov.au/about-council/governance-transparency/open-data/Pages/on-street-parking-data.aspx. [Accessed 08 September 2019].</a:t>
            </a:r>
            <a:endParaRPr lang="en-GB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6A4F6F4-FA6D-4CF0-8CF2-DAA3E2448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439531" y="2335939"/>
            <a:ext cx="1312938" cy="415931"/>
          </a:xfrm>
          <a:prstGeom prst="rect">
            <a:avLst/>
          </a:prstGeom>
          <a:effectLst/>
        </p:spPr>
      </p:pic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Outcome of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solution for drivers about parking availabilities is the smart system which is </a:t>
            </a:r>
            <a:r>
              <a:rPr lang="en-US" sz="1400" dirty="0" err="1"/>
              <a:t>RedXParking</a:t>
            </a:r>
            <a:r>
              <a:rPr lang="en-US" sz="1400" dirty="0"/>
              <a:t> application which makes their drive easier and saves time.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43B2558-5E46-4CDF-83E5-8BDFE2E45481}"/>
              </a:ext>
            </a:extLst>
          </p:cNvPr>
          <p:cNvSpPr txBox="1">
            <a:spLocks/>
          </p:cNvSpPr>
          <p:nvPr/>
        </p:nvSpPr>
        <p:spPr>
          <a:xfrm>
            <a:off x="5418947" y="156204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8851101C-8591-430A-9D31-B961CB2BDF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8" y="2355898"/>
            <a:ext cx="2449865" cy="1630274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7DA7922C-1906-4E50-9A07-FF834AAEAA3E}"/>
              </a:ext>
            </a:extLst>
          </p:cNvPr>
          <p:cNvSpPr/>
          <p:nvPr/>
        </p:nvSpPr>
        <p:spPr>
          <a:xfrm>
            <a:off x="6145556" y="2037185"/>
            <a:ext cx="2205984" cy="1079364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there be parking bays ?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E6910-4BE6-4A96-B22C-E430B0488FCD}"/>
              </a:ext>
            </a:extLst>
          </p:cNvPr>
          <p:cNvSpPr txBox="1">
            <a:spLocks/>
          </p:cNvSpPr>
          <p:nvPr/>
        </p:nvSpPr>
        <p:spPr>
          <a:xfrm>
            <a:off x="6643045" y="1559907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After</a:t>
            </a:r>
          </a:p>
        </p:txBody>
      </p:sp>
      <p:pic>
        <p:nvPicPr>
          <p:cNvPr id="35" name="Content Placeholder 11">
            <a:extLst>
              <a:ext uri="{FF2B5EF4-FFF2-40B4-BE49-F238E27FC236}">
                <a16:creationId xmlns:a16="http://schemas.microsoft.com/office/drawing/2014/main" id="{61CA603D-85DF-46C6-9413-5DB082C093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9" y="2841094"/>
            <a:ext cx="2810015" cy="1630273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36F0861-0F38-4A18-A2A0-97110BC51CA0}"/>
              </a:ext>
            </a:extLst>
          </p:cNvPr>
          <p:cNvSpPr/>
          <p:nvPr/>
        </p:nvSpPr>
        <p:spPr>
          <a:xfrm>
            <a:off x="10165625" y="2336363"/>
            <a:ext cx="1948596" cy="983429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RedXParking</a:t>
            </a: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18662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Melbourne Parking Bays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graph represent the number of parking bays in respective street which is noted by </a:t>
            </a:r>
            <a:r>
              <a:rPr lang="en-GB" sz="1400" dirty="0">
                <a:hlinkClick r:id="rId5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D85DC-6EBD-46B1-A94A-A804D68A22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4" y="1215622"/>
            <a:ext cx="5254795" cy="33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Parking Locations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9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>
                <a:hlinkClick r:id="rId4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0FD8-9930-420C-81B2-3B5AACE48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44" y="579924"/>
            <a:ext cx="5077388" cy="3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RedXParking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612362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Features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Able to find the parking bays around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check the parking bay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1EE4A-8287-4B98-8780-4A3DB648E186}"/>
              </a:ext>
            </a:extLst>
          </p:cNvPr>
          <p:cNvSpPr txBox="1"/>
          <p:nvPr/>
        </p:nvSpPr>
        <p:spPr>
          <a:xfrm>
            <a:off x="3226189" y="3165472"/>
            <a:ext cx="33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REDXPARKING LOGO</a:t>
            </a: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Things used in the project :Hardware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659" y="2554650"/>
            <a:ext cx="824933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- PIR Sensor will be used to retrieve the data from the streets to check whether a vehicle is parked in the bay or not.</a:t>
            </a:r>
          </a:p>
          <a:p>
            <a:r>
              <a:rPr lang="en-GB" sz="1400" dirty="0"/>
              <a:t>Arduino Uno – Data is collected from the connected sensors are sent to Raspberry Pi via serial port.</a:t>
            </a:r>
          </a:p>
          <a:p>
            <a:r>
              <a:rPr lang="en-GB" sz="1400" dirty="0"/>
              <a:t>Raspberry Pi – Data is share via WIFI connection.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Things used in the project: Software &amp; Programming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A0B9B7C-3828-4B51-9969-722BC8C2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92" y="1865240"/>
            <a:ext cx="10156816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is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2184" y="4497655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GB" sz="1400" dirty="0"/>
              <a:t>Collected data is sent via Arduino Uno to Raspberry Pi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2184" y="2597580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are used to collect data from the parking bays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Step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Step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597581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Data is shared via WIFI from Raspberry PI to API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Step 3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605378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Data is presented on a web application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Step 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44" name="Canvas 1">
            <a:extLst>
              <a:ext uri="{FF2B5EF4-FFF2-40B4-BE49-F238E27FC236}">
                <a16:creationId xmlns:a16="http://schemas.microsoft.com/office/drawing/2014/main" id="{9124985E-6F07-4E0E-A107-1E0EE5128482}"/>
              </a:ext>
            </a:extLst>
          </p:cNvPr>
          <p:cNvGrpSpPr/>
          <p:nvPr/>
        </p:nvGrpSpPr>
        <p:grpSpPr>
          <a:xfrm>
            <a:off x="3825683" y="1403471"/>
            <a:ext cx="5458587" cy="5668753"/>
            <a:chOff x="0" y="0"/>
            <a:chExt cx="6522720" cy="8763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D193F4-9C90-48EC-9DF0-B111CF1AA1CC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76021FAD-D3B0-467B-84B8-791D3576E6E5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47" name="Flowchart: Data 46">
              <a:extLst>
                <a:ext uri="{FF2B5EF4-FFF2-40B4-BE49-F238E27FC236}">
                  <a16:creationId xmlns:a16="http://schemas.microsoft.com/office/drawing/2014/main" id="{52599569-9817-4B0C-9D43-F82D48C41F0D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49BDE566-695C-4CB2-97D2-A2AD0F5836EE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76E03A20-93D8-4A82-8866-CEF9A340C332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444C4FD-4D88-4D61-BAF1-C9E3729E1872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58E35E16-4B3B-4FC6-945F-679C5ADD0C5C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F6374B8-2728-41DD-A5E1-AF9E79052C89}"/>
                </a:ext>
              </a:extLst>
            </p:cNvPr>
            <p:cNvCxnSpPr>
              <a:cxnSpLocks/>
              <a:stCxn id="46" idx="2"/>
              <a:endCxn id="4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DAB67-C607-48D2-BC38-51D3AA86E5B7}"/>
                </a:ext>
              </a:extLst>
            </p:cNvPr>
            <p:cNvCxnSpPr>
              <a:cxnSpLocks/>
              <a:stCxn id="47" idx="3"/>
              <a:endCxn id="49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3EA513-AD4D-4C4D-BD5A-D85B166FFDC2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4FE9F43D-7359-46EC-BFF6-BEED74A9C0F9}"/>
                </a:ext>
              </a:extLst>
            </p:cNvPr>
            <p:cNvCxnSpPr>
              <a:cxnSpLocks/>
              <a:stCxn id="50" idx="1"/>
              <a:endCxn id="58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BF09A54-6969-4D46-995E-07D33930EEA7}"/>
                </a:ext>
              </a:extLst>
            </p:cNvPr>
            <p:cNvCxnSpPr>
              <a:cxnSpLocks/>
              <a:stCxn id="50" idx="3"/>
              <a:endCxn id="59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EDAFD5E3-7F78-4290-BF40-FC472DF39DB9}"/>
                </a:ext>
              </a:extLst>
            </p:cNvPr>
            <p:cNvCxnSpPr>
              <a:endCxn id="70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60FF6BEF-BCA2-4193-9DEA-0986C7B4A0C7}"/>
                </a:ext>
              </a:extLst>
            </p:cNvPr>
            <p:cNvCxnSpPr>
              <a:endCxn id="70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245A7E5-E639-4B7A-A68E-A39094182EC0}"/>
                </a:ext>
              </a:extLst>
            </p:cNvPr>
            <p:cNvCxnSpPr>
              <a:cxnSpLocks/>
              <a:stCxn id="70" idx="2"/>
              <a:endCxn id="4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 Box 19">
              <a:extLst>
                <a:ext uri="{FF2B5EF4-FFF2-40B4-BE49-F238E27FC236}">
                  <a16:creationId xmlns:a16="http://schemas.microsoft.com/office/drawing/2014/main" id="{C1CB5DC1-4194-4D76-AE5E-38DE76D51FE7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69" name="Text Box 20">
              <a:extLst>
                <a:ext uri="{FF2B5EF4-FFF2-40B4-BE49-F238E27FC236}">
                  <a16:creationId xmlns:a16="http://schemas.microsoft.com/office/drawing/2014/main" id="{A8B96911-EAA7-4482-A371-5B22BE6AA90E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70" name="Flowchart: Process 69">
              <a:extLst>
                <a:ext uri="{FF2B5EF4-FFF2-40B4-BE49-F238E27FC236}">
                  <a16:creationId xmlns:a16="http://schemas.microsoft.com/office/drawing/2014/main" id="{A0167624-5840-49EF-A358-90917666A1A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5005" y="1988463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477380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968402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403225"/>
            <a:ext cx="4241541" cy="854075"/>
          </a:xfrm>
        </p:spPr>
        <p:txBody>
          <a:bodyPr>
            <a:noAutofit/>
          </a:bodyPr>
          <a:lstStyle/>
          <a:p>
            <a:r>
              <a:rPr lang="en-US" dirty="0"/>
              <a:t>Area Chart Presentation Slides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51037207"/>
              </p:ext>
            </p:extLst>
          </p:nvPr>
        </p:nvGraphicFramePr>
        <p:xfrm>
          <a:off x="623889" y="2209177"/>
          <a:ext cx="5109254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600</Words>
  <Application>Microsoft Office PowerPoint</Application>
  <PresentationFormat>Widescreen</PresentationFormat>
  <Paragraphs>70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Franklin Gothic Demi</vt:lpstr>
      <vt:lpstr>Times New Roman</vt:lpstr>
      <vt:lpstr>Office Theme</vt:lpstr>
      <vt:lpstr>PowerPoint Presentation</vt:lpstr>
      <vt:lpstr>Outcome of the system</vt:lpstr>
      <vt:lpstr>Melbourne Parking Bays</vt:lpstr>
      <vt:lpstr>Parking Locations</vt:lpstr>
      <vt:lpstr>RedXParking</vt:lpstr>
      <vt:lpstr>Things used in the project :Hardware</vt:lpstr>
      <vt:lpstr>Things used in the project: Software &amp; Programming languages</vt:lpstr>
      <vt:lpstr>How it is implemented</vt:lpstr>
      <vt:lpstr>Area Chart Presentation Slides</vt:lpstr>
      <vt:lpstr>Reference 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138</cp:revision>
  <dcterms:created xsi:type="dcterms:W3CDTF">2019-06-28T10:05:41Z</dcterms:created>
  <dcterms:modified xsi:type="dcterms:W3CDTF">2019-09-08T00:50:55Z</dcterms:modified>
</cp:coreProperties>
</file>